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628800"/>
            <a:ext cx="6192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Вокально-хореографическая студия для детей </a:t>
            </a:r>
            <a:r>
              <a:rPr lang="ru-RU" sz="3600" b="1" i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возрасте 3-4 лет «Бусинки»</a:t>
            </a:r>
            <a:endParaRPr lang="ru-RU" sz="3600" b="1" i="1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215074" y="4429132"/>
            <a:ext cx="984684" cy="1662220"/>
            <a:chOff x="6228184" y="4365104"/>
            <a:chExt cx="984684" cy="1662220"/>
          </a:xfrm>
        </p:grpSpPr>
        <p:sp>
          <p:nvSpPr>
            <p:cNvPr id="5" name="Овал 4"/>
            <p:cNvSpPr/>
            <p:nvPr/>
          </p:nvSpPr>
          <p:spPr>
            <a:xfrm>
              <a:off x="6228184" y="4365104"/>
              <a:ext cx="432048" cy="432048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6844444" y="5290476"/>
              <a:ext cx="368424" cy="368424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6508131" y="5843112"/>
              <a:ext cx="184212" cy="184212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03418374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31640" y="260648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Цели и задачи</a:t>
            </a:r>
            <a:endParaRPr lang="ru-RU" sz="4400" b="1" i="1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6" name="Группа 5"/>
          <p:cNvGrpSpPr/>
          <p:nvPr/>
        </p:nvGrpSpPr>
        <p:grpSpPr>
          <a:xfrm rot="4737650">
            <a:off x="7535507" y="109818"/>
            <a:ext cx="1063210" cy="1794778"/>
            <a:chOff x="6228184" y="4365104"/>
            <a:chExt cx="984684" cy="1662220"/>
          </a:xfrm>
        </p:grpSpPr>
        <p:sp>
          <p:nvSpPr>
            <p:cNvPr id="7" name="Овал 6"/>
            <p:cNvSpPr/>
            <p:nvPr/>
          </p:nvSpPr>
          <p:spPr>
            <a:xfrm>
              <a:off x="6228184" y="4365104"/>
              <a:ext cx="432048" cy="432048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6844444" y="5290476"/>
              <a:ext cx="368424" cy="368424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6508131" y="5843112"/>
              <a:ext cx="184212" cy="184212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 rot="2235220">
            <a:off x="428283" y="4459471"/>
            <a:ext cx="4318863" cy="1325995"/>
          </a:xfrm>
          <a:prstGeom prst="rect">
            <a:avLst/>
          </a:prstGeom>
          <a:solidFill>
            <a:schemeClr val="accent1">
              <a:alpha val="31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71604" y="1428736"/>
            <a:ext cx="6395982" cy="4392488"/>
          </a:xfrm>
          <a:prstGeom prst="roundRect">
            <a:avLst>
              <a:gd name="adj" fmla="val 4531"/>
            </a:avLst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85918" y="1571612"/>
            <a:ext cx="60007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 Развивать музыкальные и творческие способности (с учетом возможностей каждого) посредством различных видов музыкальной 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 Формировать начало музыкальной культуры, способствовать формированию общей духовной культуры;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 Работа кружка осуществляется во вторую половину дня один раз в неделю.</a:t>
            </a:r>
            <a:endParaRPr lang="ru-RU" sz="24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236954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еник\Downloads\p_4e01913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000480"/>
            <a:ext cx="3474706" cy="28575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Содержание работы</a:t>
            </a:r>
            <a:endParaRPr lang="ru-RU" b="1" i="1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115196" cy="51435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Monotype Corsiva" pitchFamily="66" charset="0"/>
              </a:rPr>
              <a:t>Современные научные исследования свидетельствуют о том, что развитие музыкальных способностей, формирование основ музыкальной культуры нужно начинать в дошкольном возрасте.</a:t>
            </a:r>
          </a:p>
          <a:p>
            <a:r>
              <a:rPr lang="ru-RU" dirty="0" smtClean="0">
                <a:latin typeface="Monotype Corsiva" pitchFamily="66" charset="0"/>
              </a:rPr>
              <a:t>Музыкальное развитие 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оказывает ничем 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не заменимое воздействие 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на общее развитие: 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формируется эмоциональная 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сфера, совершенствуется мышление, 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ребенок становится чутким к красоте в 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искусстве и жизни.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Ученик\Downloads\6ae29f040f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071810"/>
            <a:ext cx="2857520" cy="324972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Обучаясь игре на детских музыкальных инструментах, дети открывают для себя мир музыкальных звуков, осознаннее различают красоту звучания различных инструментов. У них улучшается качество пения, они чище поют, улучшается качество </a:t>
            </a:r>
          </a:p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музыкально-ритмических движений, </a:t>
            </a:r>
          </a:p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дети чётче воспроизводят ритм</a:t>
            </a:r>
            <a:r>
              <a:rPr lang="ru-RU" dirty="0" smtClean="0">
                <a:latin typeface="Monotype Corsiva" pitchFamily="66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Детское музицирование расширяет сферу музыкальной деятельности дошкольников, повышает интерес к музыкальным занятиям, способствует развитию музыкальной памяти, внимания, помогает преодолению излишней застенчивости, скованности, расширяет музыкальное воспитание ребёнка. В процессе игры ярко проявляются индивидуальные черты каждого исполнителя: наличие воли, эмоциональности, сосредоточенности, развиваются и совершенствуются музыкальные способности.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3074" name="Picture 2" descr="C:\Users\Ученик\Downloads\prosto-deti-muz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571876"/>
            <a:ext cx="4000528" cy="312087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Основной формой музыкальной деятельности в детском саду являются занятия, которые предусматривают не только слушание музыкальных произведений доступных для восприятия малышей, обучение их пению, движениям в музыкальных играх и плясках, но и обучению их игре на детских музыкальных инструментах.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C:\Users\Ученик\Downloads\дети-и-ноты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857496"/>
            <a:ext cx="5849937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5197493"/>
          </a:xfrm>
        </p:spPr>
        <p:txBody>
          <a:bodyPr/>
          <a:lstStyle/>
          <a:p>
            <a:r>
              <a:rPr lang="ru-RU" sz="2800" dirty="0" smtClean="0">
                <a:latin typeface="Monotype Corsiva" pitchFamily="66" charset="0"/>
              </a:rPr>
              <a:t>Но, как показывает практика, объем времени отведенный на реализацию задач основной общеобразовательной программы дошкольного образования по образовательной области «Музыка» не достаточен для полноценной и систематической работы по обучению детей игре на музыкальных инструментах.</a:t>
            </a:r>
          </a:p>
          <a:p>
            <a:endParaRPr lang="ru-RU" dirty="0"/>
          </a:p>
        </p:txBody>
      </p:sp>
      <p:pic>
        <p:nvPicPr>
          <p:cNvPr id="5123" name="Picture 3" descr="C:\Users\Ученик\Downloads\tmm400x400_304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071810"/>
            <a:ext cx="4214842" cy="356154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Для многих детей игра на музыкальных инструментах помогает передать чувство, внутренний духовный мир. Это прекрасное средство не только индивидуального развития, но и развития мышления, творческой инициативы, сознательных отношений между детьми.</a:t>
            </a:r>
          </a:p>
          <a:p>
            <a:endParaRPr lang="ru-RU" dirty="0"/>
          </a:p>
        </p:txBody>
      </p:sp>
      <p:pic>
        <p:nvPicPr>
          <p:cNvPr id="6146" name="Picture 2" descr="C:\Users\Ученик\Downloads\49293562_beautiful1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429000"/>
            <a:ext cx="6000792" cy="318503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324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Содержание работы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Ученик</cp:lastModifiedBy>
  <cp:revision>10</cp:revision>
  <dcterms:created xsi:type="dcterms:W3CDTF">2012-08-02T12:17:38Z</dcterms:created>
  <dcterms:modified xsi:type="dcterms:W3CDTF">2014-10-16T05:50:08Z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237482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